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8" r:id="rId3"/>
    <p:sldId id="280" r:id="rId4"/>
    <p:sldId id="277" r:id="rId5"/>
    <p:sldId id="281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3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Правила написания программы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Конструкции одного уровня вложенности записываются на одном вертикальном уровне  (начинаются с одной позиции в строке)</a:t>
            </a:r>
          </a:p>
          <a:p>
            <a:pPr marL="514350" indent="-514350">
              <a:buAutoNum type="arabicPeriod"/>
            </a:pPr>
            <a:r>
              <a:rPr lang="ru-RU" dirty="0" smtClean="0"/>
              <a:t>Вложенная конструкция записывается смещенной по строке на несколько позиций вправо относительно внешней для нее конструкции.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599122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91" y="2780928"/>
            <a:ext cx="60293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1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9"/>
            <a:ext cx="8756928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35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8748464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66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460432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85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27" y="188640"/>
            <a:ext cx="8904473" cy="6480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48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4503"/>
            <a:ext cx="8856984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83" y="3429000"/>
            <a:ext cx="877270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404664"/>
            <a:ext cx="889248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5038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О структурном программировании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Структурное программирование – это не только форма описания алгоритма и программы, но еще и </a:t>
            </a:r>
            <a:r>
              <a:rPr lang="ru-RU" i="1" dirty="0" smtClean="0"/>
              <a:t>способ мышления программиста</a:t>
            </a:r>
            <a:r>
              <a:rPr lang="ru-RU" dirty="0" smtClean="0"/>
              <a:t>. Размышляя над алгоритмом, нужно стремиться составлять его из стандартных структур.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889248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196752"/>
            <a:ext cx="67151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76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20275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54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795338"/>
            <a:ext cx="7362825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261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1595438"/>
            <a:ext cx="650557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77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75247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96" y="3645024"/>
            <a:ext cx="8208912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2547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70</Words>
  <Application>Microsoft Office PowerPoint</Application>
  <PresentationFormat>Экран (4:3)</PresentationFormat>
  <Paragraphs>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Правила написания программы</vt:lpstr>
      <vt:lpstr>Презентация PowerPoint</vt:lpstr>
      <vt:lpstr>Презентация PowerPoint</vt:lpstr>
      <vt:lpstr>О структурном программировании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</dc:creator>
  <cp:lastModifiedBy>школа</cp:lastModifiedBy>
  <cp:revision>37</cp:revision>
  <dcterms:modified xsi:type="dcterms:W3CDTF">2020-11-10T13:50:17Z</dcterms:modified>
</cp:coreProperties>
</file>