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2CB8-4273-49CD-B5AC-8DD9E5509C4A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1027-4444-4888-B39B-8B407B9BB4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ИНТЕЛЛЕКТУАЛЬНЫЙ 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ЗАБЕГ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Викторина о спорте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стремится установить спортсмен?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рекорд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Спортивный переходящий приз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кубок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Хоккей - шайба, футбол - мяч,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бадминтон-…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волан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какой игре используется клюшка и шайба?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хоккей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Сколько игроков в футбольной команде?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 человек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Начало пути к финишу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старт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Чего, если верить пословице, не нужно, если есть сила?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Инструмент спортивного судьи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свисток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Боксерский корт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ринг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Спортивный снаряд , который  перетягивают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канат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называются соревнования велосипедистов и лыжников?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4318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гонка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"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Бородатый и рогатый"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спортивный снаряд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козёл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Спортсмен, который ходит сидя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шахматист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4305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Подсчитаем баллы!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называются соревнования, куда входят лыжные гонки со стрельбой на огневом рубеже?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биатлон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Через сколько лет проводятся чемпионаты мира по футболу?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Через 4 года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называется покров футбольного поля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газон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Какой мяч тяжелее: футбольный, волейбольный, гандбольный или баскетбольный?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баскетбольный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Сколько человек входит в состав судейской коллегии?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 человека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Палка для игры в городки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803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бита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Чем являются слова "Быстрее, выше, сильнее?"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Девизом Олимпийских игр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Custom 2">
      <a:dk1>
        <a:srgbClr val="2DA2BF"/>
      </a:dk1>
      <a:lt1>
        <a:srgbClr val="D8D8D8"/>
      </a:lt1>
      <a:dk2>
        <a:srgbClr val="D8D8D8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TS010270667</Template>
  <TotalTime>27</TotalTime>
  <Words>163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ИНТЕЛЛЕКТУАЛЬНЫЙ  ЗАБЕГ</vt:lpstr>
      <vt:lpstr>Как называются соревнования велосипедистов и лыжников?</vt:lpstr>
      <vt:lpstr>Как называются соревнования, куда входят лыжные гонки со стрельбой на огневом рубеже?</vt:lpstr>
      <vt:lpstr>Через сколько лет проводятся чемпионаты мира по футболу?</vt:lpstr>
      <vt:lpstr>Как называется покров футбольного поля?</vt:lpstr>
      <vt:lpstr> Какой мяч тяжелее: футбольный, волейбольный, гандбольный или баскетбольный?</vt:lpstr>
      <vt:lpstr>Сколько человек входит в состав судейской коллегии?</vt:lpstr>
      <vt:lpstr>Палка для игры в городки</vt:lpstr>
      <vt:lpstr>Чем являются слова "Быстрее, выше, сильнее?"</vt:lpstr>
      <vt:lpstr>Что стремится установить спортсмен?</vt:lpstr>
      <vt:lpstr>Спортивный переходящий приз</vt:lpstr>
      <vt:lpstr>Хоккей - шайба, футбол - мяч, бадминтон-…</vt:lpstr>
      <vt:lpstr>В какой игре используется клюшка и шайба?</vt:lpstr>
      <vt:lpstr>Сколько игроков в футбольной команде?</vt:lpstr>
      <vt:lpstr>Начало пути к финишу?</vt:lpstr>
      <vt:lpstr>Чего, если верить пословице, не нужно, если есть сила?</vt:lpstr>
      <vt:lpstr>Инструмент спортивного судьи</vt:lpstr>
      <vt:lpstr>Боксерский корт</vt:lpstr>
      <vt:lpstr>Спортивный снаряд , который  перетягивают</vt:lpstr>
      <vt:lpstr>"Бородатый и рогатый" спортивный снаряд</vt:lpstr>
      <vt:lpstr>Спортсмен, который ходит сидя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забег</dc:title>
  <dc:creator>Александр</dc:creator>
  <cp:lastModifiedBy>Александр</cp:lastModifiedBy>
  <cp:revision>3</cp:revision>
  <dcterms:created xsi:type="dcterms:W3CDTF">2014-12-21T14:26:10Z</dcterms:created>
  <dcterms:modified xsi:type="dcterms:W3CDTF">2014-12-21T14:53:13Z</dcterms:modified>
</cp:coreProperties>
</file>