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6" r:id="rId3"/>
    <p:sldId id="259" r:id="rId4"/>
    <p:sldId id="257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загружено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23928" y="5301208"/>
            <a:ext cx="936104" cy="21602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813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620688"/>
            <a:ext cx="7175351" cy="4176464"/>
          </a:xfrm>
        </p:spPr>
        <p:txBody>
          <a:bodyPr>
            <a:normAutofit fontScale="90000"/>
          </a:bodyPr>
          <a:lstStyle/>
          <a:p>
            <a:pPr marL="182880" indent="0" algn="just">
              <a:buNone/>
            </a:pP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Главное достоинство кросс-тренинга – это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главныи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его недостаток. Обращение к нему большинства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людеи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во многом вызвано разнообразием предлагаемых программ. Но инициируя новое течение – неизвестное и со многих точек зрения инновационное, с разным уровнем нагрузок – «Тренировка дня» тем самым создает простор для различных и зачастую контрпродуктивных импровизаций. В то время как обладатели наиболее известных франшиз призывают к постепенному движению вперед и к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прагматичнои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организации, некоторые тренеры, возбужденные разнообразием, собственным вдохновением, а иногда и соображениями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почасовои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̆ рентабельности, заходят слишком далеко в наполнении и вариативности занятий. Разнообразие, конечно, необходимо и возможно, но не следует делать что угодно, как угодно и, особенно – когда угодно. И главное, чего иногда не хватает кросс-тренингу – это методика.</a:t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Как и любая дисциплина, тренировка имеет свои основы и фундаментальные заповеди, которыми ни в коем случае нельзя пренебрегать – даже с целью привнесения чего-то нового.  Это – основные принципы тренировки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5039227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загружено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503940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589240"/>
            <a:ext cx="2376264" cy="57606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078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загружено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4000" y="-2667000"/>
            <a:ext cx="12192000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1028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загружено (3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1" cy="6552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805264"/>
            <a:ext cx="2376264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07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загружено (5)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89289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75856" y="5877272"/>
            <a:ext cx="2520280" cy="72008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4055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загружено (6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784976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897912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</TotalTime>
  <Words>140</Words>
  <Application>Microsoft Office PowerPoint</Application>
  <PresentationFormat>Экран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Воздушный поток</vt:lpstr>
      <vt:lpstr>Презентация PowerPoint</vt:lpstr>
      <vt:lpstr>Главное достоинство кросс-тренинга – это и главный его недостаток. Обращение к нему большинства людей во многом вызвано разнообразием предлагаемых программ. Но инициируя новое течение – неизвестное и со многих точек зрения инновационное, с разным уровнем нагрузок – «Тренировка дня» тем самым создает простор для различных и зачастую контрпродуктивных импровизаций. В то время как обладатели наиболее известных франшиз призывают к постепенному движению вперед и к прагматичной организации, некоторые тренеры, возбужденные разнообразием, собственным вдохновением, а иногда и соображениями почасовой рентабельности, заходят слишком далеко в наполнении и вариативности занятий. Разнообразие, конечно, необходимо и возможно, но не следует делать что угодно, как угодно и, особенно – когда угодно. И главное, чего иногда не хватает кросс-тренингу – это методика.    Как и любая дисциплина, тренировка имеет свои основы и фундаментальные заповеди, которыми ни в коем случае нельзя пренебрегать – даже с целью привнесения чего-то нового.  Это – основные принципы тренировки.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Главное достоинство кросс-тренинга – это и главный его недостаток. Обращение к нему большинства людей во многом вызвано разнообразием предлагаемых программ. Но инициируя новое течение – неизвестное и со многих точек зрения инновационное, с разным уровнем нагрузок – «Тренировка дня» тем самым создает простор для различных и зачастую контрпродуктивных импровизаций. В то время как обладатели наиболее известных франшиз призывают к постепенному движению вперед и к прагматичной организации, некоторые тренеры, возбужденные разнообразием, собственным вдохновением, а иногда и соображениями почасовой рентабельности, заходят слишком далеко в наполнении и вариативности занятий. Разнообразие, конечно, необходимо и возможно, но не следует делать что угодно, как угодно и, особенно – когда угодно. И главное, чего иногда не хватает кросс-тренингу – это методика.    Как и любая дисциплина, тренировка имеет свои основы и фундаментальные заповеди, которыми ни в коем случае нельзя пренебрегать – даже с целью привнесения чего-то нового.  Это – основные принципы тренировки. </dc:title>
  <dc:creator>Admin</dc:creator>
  <cp:lastModifiedBy>Admin</cp:lastModifiedBy>
  <cp:revision>3</cp:revision>
  <dcterms:created xsi:type="dcterms:W3CDTF">2021-01-14T10:29:16Z</dcterms:created>
  <dcterms:modified xsi:type="dcterms:W3CDTF">2021-01-14T10:43:25Z</dcterms:modified>
</cp:coreProperties>
</file>